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60" r:id="rId5"/>
    <p:sldId id="276" r:id="rId6"/>
    <p:sldId id="261" r:id="rId7"/>
    <p:sldId id="262" r:id="rId8"/>
    <p:sldId id="264" r:id="rId9"/>
    <p:sldId id="273" r:id="rId10"/>
    <p:sldId id="274" r:id="rId11"/>
    <p:sldId id="265" r:id="rId12"/>
    <p:sldId id="267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599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653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34205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298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55025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5426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93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65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706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559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453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275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2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22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400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8CC9-BCEA-4134-97F9-50CE6B72C21F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080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98CC9-BCEA-4134-97F9-50CE6B72C21F}" type="datetimeFigureOut">
              <a:rPr lang="en-US" smtClean="0"/>
              <a:pPr/>
              <a:t>4/13/2009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46517C-6CE3-465F-B02D-5178AE5E62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808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914400"/>
            <a:ext cx="8686800" cy="52362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3200400" y="304800"/>
            <a:ext cx="3429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24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371600"/>
            <a:ext cx="5410200" cy="25198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4876800"/>
            <a:ext cx="73152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</a:t>
            </a:r>
            <a:r>
              <a:rPr lang="bn-BD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তরঙ্গই শক্তি ও তথ্য সঞ্চারণ করে।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06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3429000"/>
            <a:ext cx="6348413" cy="19812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লম্বিক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</a:t>
            </a:r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রঙ্গের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bn-BD" sz="4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048000" y="0"/>
            <a:ext cx="2895600" cy="2438400"/>
          </a:xfrm>
          <a:prstGeom prst="cloudCallout">
            <a:avLst>
              <a:gd name="adj1" fmla="val -22247"/>
              <a:gd name="adj2" fmla="val 72015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08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2286001"/>
            <a:ext cx="7010400" cy="29718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 কী?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লম্বিক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তরঙ্গ বলতে কী বুঝায়?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তরঙ্গবে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 বৈশিষ্ট্যগুলো কী কী? </a:t>
            </a:r>
            <a:endPara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371600" y="381000"/>
            <a:ext cx="3124200" cy="1447800"/>
          </a:xfrm>
          <a:prstGeom prst="rightArrow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24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862" y="381000"/>
            <a:ext cx="1981200" cy="838200"/>
          </a:xfr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বাড়ির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কাজ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962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 শব্দের বেগ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332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m/s,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দোলনকাল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ec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হলে,এর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তরঙ্গদৈ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র্ঘ্য বের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1371600"/>
            <a:ext cx="5287324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9109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n 3"/>
          <p:cNvSpPr/>
          <p:nvPr/>
        </p:nvSpPr>
        <p:spPr>
          <a:xfrm>
            <a:off x="609600" y="990600"/>
            <a:ext cx="6248400" cy="5410200"/>
          </a:xfrm>
          <a:prstGeom prst="su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16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399" y="533400"/>
            <a:ext cx="5867401" cy="1219200"/>
          </a:xfrm>
          <a:blipFill>
            <a:blip r:embed="rId2"/>
            <a:tile tx="0" ty="0" sx="100000" sy="100000" flip="none" algn="tl"/>
          </a:blip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905000"/>
            <a:ext cx="5410200" cy="3092454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মোকছেদুর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3200" dirty="0" smtClean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এসসি(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এড</a:t>
            </a:r>
            <a:r>
              <a:rPr lang="bn-BD" sz="2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buNone/>
            </a:pPr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সহকা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শিক্ষক ( বিজ্ঞান)</a:t>
            </a:r>
          </a:p>
          <a:p>
            <a:pPr algn="ctr">
              <a:buNone/>
            </a:pP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জায়গীরহাট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ফখরুল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উলুম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মিঠাপুকুর</a:t>
            </a:r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রংপুর</a:t>
            </a:r>
            <a:r>
              <a:rPr lang="bn-BD" sz="28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mashud3010@gmail.com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	</a:t>
            </a:r>
            <a:r>
              <a:rPr lang="bn-BD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			       </a:t>
            </a:r>
            <a:endParaRPr lang="as-IN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9822" y="228600"/>
            <a:ext cx="289417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9ম </a:t>
            </a:r>
            <a:endParaRPr lang="as-IN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পদার্থবিজ্ঞান </a:t>
            </a:r>
            <a:r>
              <a:rPr lang="as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অধ্যায়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endParaRPr lang="as-IN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as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৪০মিনিট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Date: 01/10/2015</a:t>
            </a:r>
            <a:endParaRPr lang="as-IN" sz="3200" b="1" dirty="0">
              <a:solidFill>
                <a:srgbClr val="002060"/>
              </a:solidFill>
              <a:latin typeface="Times New Roman" pitchFamily="18" charset="0"/>
              <a:cs typeface="NikoshBAN" panose="02000000000000000000" pitchFamily="2" charset="0"/>
            </a:endParaRPr>
          </a:p>
          <a:p>
            <a:endParaRPr lang="as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82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25104"/>
            <a:ext cx="6705600" cy="990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 বা ঢেউ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321558"/>
            <a:ext cx="4191001" cy="5105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1322696"/>
            <a:ext cx="4191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070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6781800" cy="11684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BD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0800"/>
            <a:ext cx="7086600" cy="289560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 কী তা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তরঙ্গের 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প্রকারভেদ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65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bn-BD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bn-BD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bn-BD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bn-BD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bn-BD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bn-BD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bn-BD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4343401"/>
            <a:ext cx="24384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 বা ঢেউ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30713780"/>
              </p:ext>
            </p:extLst>
          </p:nvPr>
        </p:nvGraphicFramePr>
        <p:xfrm>
          <a:off x="4038600" y="2950510"/>
          <a:ext cx="914400" cy="771525"/>
        </p:xfrm>
        <a:graphic>
          <a:graphicData uri="http://schemas.openxmlformats.org/presentationml/2006/ole">
            <p:oleObj spid="_x0000_s2130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1381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n-BD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8592" y="152400"/>
            <a:ext cx="3248891" cy="838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 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ঢেউ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143000"/>
            <a:ext cx="4068259" cy="3733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38" y="1143001"/>
            <a:ext cx="4572362" cy="3733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4876801"/>
            <a:ext cx="8977177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পর্যাবৃত্ত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একস্থান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অন্যস্থানে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সঞ্চারিত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কণাগুলোকে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872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96138"/>
            <a:ext cx="2971801" cy="685800"/>
          </a:xfr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BD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তরঙ্গের </a:t>
            </a:r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প্রকারভেদ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010399" cy="5715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9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endParaRPr lang="bn-BD" sz="40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51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7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80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</a:t>
            </a:r>
            <a:r>
              <a:rPr lang="bn-BD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তরঙ্গঃ</a:t>
            </a:r>
          </a:p>
          <a:p>
            <a:pPr marL="0" indent="0">
              <a:buNone/>
            </a:pPr>
            <a:r>
              <a:rPr lang="bn-BD" sz="7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তরঙ্গের সঞ্চালনের দিক মাধ্যমের কণাগুলোর স্পন্দনের দিকের সাথে সমকোনে থাকে।</a:t>
            </a:r>
            <a:endParaRPr lang="en-US" sz="7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524000"/>
            <a:ext cx="590549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314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64393" y="1905000"/>
            <a:ext cx="6348413" cy="469741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bn-BD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5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লম্বিক</a:t>
            </a:r>
            <a:r>
              <a:rPr lang="bn-BD" sz="5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তরঙ্গঃ</a:t>
            </a:r>
            <a:endParaRPr lang="en-US" sz="5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 সঞ্চালনের দিক মাধ্যমের কণাগুলোর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স্পন্দনের দিকের সাথে সমান্তরালে থাকে।</a:t>
            </a:r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485591"/>
            <a:ext cx="7315200" cy="35814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2819400" y="190191"/>
            <a:ext cx="2843213" cy="1295400"/>
          </a:xfrm>
          <a:prstGeom prst="wedgeEllipseCallout">
            <a:avLst>
              <a:gd name="adj1" fmla="val -31299"/>
              <a:gd name="adj2" fmla="val 92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লম্বিক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</a:t>
            </a:r>
            <a:r>
              <a:rPr lang="bn-BD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6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33500" y="47430"/>
            <a:ext cx="4876800" cy="10668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bn-BD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তরঙ্গের </a:t>
            </a:r>
            <a:r>
              <a:rPr lang="bn-BD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295400"/>
            <a:ext cx="6934200" cy="396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872" y="5620140"/>
            <a:ext cx="8971128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তরঙ্গের </a:t>
            </a:r>
            <a:r>
              <a:rPr lang="bn-BD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 হয় মাধ্যমের কণার স্পন্দন বা কম্পনের ফলে।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24277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1037</TotalTime>
  <Words>212</Words>
  <Application>Microsoft Office PowerPoint</Application>
  <PresentationFormat>On-screen Show (4:3)</PresentationFormat>
  <Paragraphs>82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Facet</vt:lpstr>
      <vt:lpstr>Packager Shell Object</vt:lpstr>
      <vt:lpstr>Slide 1</vt:lpstr>
      <vt:lpstr>পরিচিতি</vt:lpstr>
      <vt:lpstr>Slide 3</vt:lpstr>
      <vt:lpstr>শিখনফল</vt:lpstr>
      <vt:lpstr>Slide 5</vt:lpstr>
      <vt:lpstr>Slide 6</vt:lpstr>
      <vt:lpstr>তরঙ্গের  প্রকারভেদ</vt:lpstr>
      <vt:lpstr>Slide 8</vt:lpstr>
      <vt:lpstr>তরঙ্গের বৈশিষ্ট্যঃ</vt:lpstr>
      <vt:lpstr>Slide 10</vt:lpstr>
      <vt:lpstr>Slide 11</vt:lpstr>
      <vt:lpstr>Slide 12</vt:lpstr>
      <vt:lpstr>বাড়ির কাজ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Pdarrthpপদার্থ বিজ্ঞান</dc:title>
  <dc:creator>Doel-1612i3</dc:creator>
  <cp:lastModifiedBy>Computer</cp:lastModifiedBy>
  <cp:revision>334</cp:revision>
  <dcterms:created xsi:type="dcterms:W3CDTF">2015-02-08T08:02:46Z</dcterms:created>
  <dcterms:modified xsi:type="dcterms:W3CDTF">2009-04-13T07:57:31Z</dcterms:modified>
</cp:coreProperties>
</file>